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F578-60C9-46C0-9BA2-29DC95F2FCC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63749-56F9-4A2B-9BFA-B1534C6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1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F578-60C9-46C0-9BA2-29DC95F2FCC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63749-56F9-4A2B-9BFA-B1534C6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F578-60C9-46C0-9BA2-29DC95F2FCC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63749-56F9-4A2B-9BFA-B1534C6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6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F578-60C9-46C0-9BA2-29DC95F2FCC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63749-56F9-4A2B-9BFA-B1534C6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2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F578-60C9-46C0-9BA2-29DC95F2FCC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63749-56F9-4A2B-9BFA-B1534C6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3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F578-60C9-46C0-9BA2-29DC95F2FCC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63749-56F9-4A2B-9BFA-B1534C6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2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F578-60C9-46C0-9BA2-29DC95F2FCC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63749-56F9-4A2B-9BFA-B1534C6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8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F578-60C9-46C0-9BA2-29DC95F2FCC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63749-56F9-4A2B-9BFA-B1534C6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2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F578-60C9-46C0-9BA2-29DC95F2FCC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63749-56F9-4A2B-9BFA-B1534C6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5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F578-60C9-46C0-9BA2-29DC95F2FCC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63749-56F9-4A2B-9BFA-B1534C6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9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F578-60C9-46C0-9BA2-29DC95F2FCC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63749-56F9-4A2B-9BFA-B1534C6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4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CF578-60C9-46C0-9BA2-29DC95F2FCC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63749-56F9-4A2B-9BFA-B1534C6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0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Paraphrasing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905000"/>
            <a:ext cx="5410200" cy="396240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6287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paraphrasing?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r>
              <a:rPr lang="en-US" dirty="0" smtClean="0"/>
              <a:t>Paraphrasing is restating the meaning of a text or passage using your own words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075" y="2438400"/>
            <a:ext cx="5191850" cy="434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7678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Paraphrasing Rules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19200"/>
            <a:ext cx="7620000" cy="541020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0704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Paraphrasing Example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95400"/>
            <a:ext cx="7467599" cy="525780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765033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a04abded-ef0d-4ddc-b22a-41704fd9c612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bcf7af0c-3b26-492d-9b03-26a0746ea352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6ce93bf4-df3c-4a2c-a507-d598decc49db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b72501b6-fffa-466c-a395-83fbfdfd8e42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23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Paraphrasing</vt:lpstr>
      <vt:lpstr>What is paraphrasing?</vt:lpstr>
      <vt:lpstr>Paraphrasing Rules</vt:lpstr>
      <vt:lpstr>Paraphrasing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Paraphrasing</dc:title>
  <dc:creator>Rebeca Saumell</dc:creator>
  <cp:lastModifiedBy>Rebeca Saumell</cp:lastModifiedBy>
  <cp:revision>6</cp:revision>
  <dcterms:created xsi:type="dcterms:W3CDTF">2019-10-19T23:27:05Z</dcterms:created>
  <dcterms:modified xsi:type="dcterms:W3CDTF">2019-10-20T02:31:52Z</dcterms:modified>
</cp:coreProperties>
</file>