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D0336-4550-4486-96D5-B93ED9FAA42A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8543-FAB4-47A5-8C9D-C90EC1FA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48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D0336-4550-4486-96D5-B93ED9FAA42A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8543-FAB4-47A5-8C9D-C90EC1FA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D0336-4550-4486-96D5-B93ED9FAA42A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8543-FAB4-47A5-8C9D-C90EC1FA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02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D0336-4550-4486-96D5-B93ED9FAA42A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8543-FAB4-47A5-8C9D-C90EC1FA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00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D0336-4550-4486-96D5-B93ED9FAA42A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8543-FAB4-47A5-8C9D-C90EC1FA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96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D0336-4550-4486-96D5-B93ED9FAA42A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8543-FAB4-47A5-8C9D-C90EC1FA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6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D0336-4550-4486-96D5-B93ED9FAA42A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8543-FAB4-47A5-8C9D-C90EC1FA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2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D0336-4550-4486-96D5-B93ED9FAA42A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8543-FAB4-47A5-8C9D-C90EC1FA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D0336-4550-4486-96D5-B93ED9FAA42A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8543-FAB4-47A5-8C9D-C90EC1FA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84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D0336-4550-4486-96D5-B93ED9FAA42A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8543-FAB4-47A5-8C9D-C90EC1FA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38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D0336-4550-4486-96D5-B93ED9FAA42A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8543-FAB4-47A5-8C9D-C90EC1FA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D0336-4550-4486-96D5-B93ED9FAA42A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F8543-FAB4-47A5-8C9D-C90EC1FA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05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Get Ready for Writing </a:t>
            </a:r>
            <a:endParaRPr lang="en-US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447800"/>
            <a:ext cx="5638799" cy="4343400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0675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Three Types of Writing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Expository</a:t>
            </a:r>
            <a:r>
              <a:rPr lang="en-US" sz="2800" dirty="0" smtClean="0"/>
              <a:t>- when you explain or inform (example: explain how animals adapt to their environment)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Opinion</a:t>
            </a:r>
            <a:r>
              <a:rPr lang="en-US" sz="2800" dirty="0" smtClean="0"/>
              <a:t>- when you tell how you feel or what you think about a topic (example: give your opinion on whether students should wear uniforms to school)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Narrative</a:t>
            </a:r>
            <a:r>
              <a:rPr lang="en-US" sz="2800" dirty="0" smtClean="0"/>
              <a:t>- when you tell a story (example: write a story about a time you won something)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5029200"/>
            <a:ext cx="3581400" cy="16002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9836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Planning for Expository Writing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IRC Outline – helps us plan our writing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sz="2800" dirty="0" smtClean="0"/>
              <a:t>Introduction </a:t>
            </a:r>
            <a:r>
              <a:rPr lang="en-US" sz="2800" b="1" dirty="0" smtClean="0">
                <a:solidFill>
                  <a:srgbClr val="FF0000"/>
                </a:solidFill>
              </a:rPr>
              <a:t>(I) – paragraph 1</a:t>
            </a:r>
          </a:p>
          <a:p>
            <a:r>
              <a:rPr lang="en-US" sz="2800" dirty="0" smtClean="0"/>
              <a:t>Reason 1 </a:t>
            </a:r>
            <a:r>
              <a:rPr lang="en-US" sz="2800" b="1" dirty="0" smtClean="0">
                <a:solidFill>
                  <a:srgbClr val="FF0000"/>
                </a:solidFill>
              </a:rPr>
              <a:t>(R1) – paragraph 2</a:t>
            </a:r>
          </a:p>
          <a:p>
            <a:r>
              <a:rPr lang="en-US" sz="2800" dirty="0" smtClean="0"/>
              <a:t>Reason 2 </a:t>
            </a:r>
            <a:r>
              <a:rPr lang="en-US" sz="2800" b="1" dirty="0" smtClean="0">
                <a:solidFill>
                  <a:srgbClr val="FF0000"/>
                </a:solidFill>
              </a:rPr>
              <a:t>(R2)- paragraph 3</a:t>
            </a:r>
          </a:p>
          <a:p>
            <a:r>
              <a:rPr lang="en-US" sz="2800" dirty="0" smtClean="0"/>
              <a:t>Reason 3 </a:t>
            </a:r>
            <a:r>
              <a:rPr lang="en-US" sz="2800" b="1" dirty="0" smtClean="0">
                <a:solidFill>
                  <a:srgbClr val="FF0000"/>
                </a:solidFill>
              </a:rPr>
              <a:t>(R3)- paragraph 4</a:t>
            </a:r>
          </a:p>
          <a:p>
            <a:r>
              <a:rPr lang="en-US" sz="2800" dirty="0" smtClean="0"/>
              <a:t>Conclusion </a:t>
            </a:r>
            <a:r>
              <a:rPr lang="en-US" sz="2800" b="1" dirty="0" smtClean="0">
                <a:solidFill>
                  <a:srgbClr val="FF0000"/>
                </a:solidFill>
              </a:rPr>
              <a:t>(C)- paragraph 5</a:t>
            </a:r>
          </a:p>
          <a:p>
            <a:endParaRPr lang="en-US" sz="2800" b="1" dirty="0">
              <a:solidFill>
                <a:srgbClr val="FF0000"/>
              </a:solidFill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619374"/>
            <a:ext cx="2895600" cy="263842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1505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 Paragraph (I)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35563"/>
          </a:xfrm>
        </p:spPr>
        <p:txBody>
          <a:bodyPr>
            <a:normAutofit fontScale="92500"/>
          </a:bodyPr>
          <a:lstStyle/>
          <a:p>
            <a:r>
              <a:rPr lang="en-US" sz="2400" b="1" dirty="0" smtClean="0"/>
              <a:t>Hook</a:t>
            </a:r>
            <a:r>
              <a:rPr lang="en-US" sz="2400" dirty="0" smtClean="0"/>
              <a:t> (</a:t>
            </a:r>
            <a:r>
              <a:rPr lang="en-US" sz="2400" dirty="0" smtClean="0">
                <a:solidFill>
                  <a:srgbClr val="FF0000"/>
                </a:solidFill>
              </a:rPr>
              <a:t>sentence that grabs the reader’s attention</a:t>
            </a:r>
            <a:r>
              <a:rPr lang="en-US" sz="2400" dirty="0" smtClean="0"/>
              <a:t>)</a:t>
            </a:r>
          </a:p>
          <a:p>
            <a:r>
              <a:rPr lang="en-US" sz="2400" b="1" dirty="0" smtClean="0"/>
              <a:t>Three reasons </a:t>
            </a:r>
            <a:r>
              <a:rPr lang="en-US" sz="2400" dirty="0" smtClean="0">
                <a:solidFill>
                  <a:srgbClr val="FF0000"/>
                </a:solidFill>
              </a:rPr>
              <a:t>(R1, R2, R3)</a:t>
            </a:r>
          </a:p>
          <a:p>
            <a:r>
              <a:rPr lang="en-US" sz="2400" b="1" dirty="0" smtClean="0"/>
              <a:t>Closing sentence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 smtClean="0"/>
              <a:t>Types of Hooks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Question</a:t>
            </a:r>
            <a:r>
              <a:rPr lang="en-US" sz="2400" dirty="0" smtClean="0"/>
              <a:t> (ex: Did you know that pandas live in China?)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Restate the prompt </a:t>
            </a:r>
            <a:r>
              <a:rPr lang="en-US" sz="2400" dirty="0" smtClean="0"/>
              <a:t>(ex: Pandas are interesting animals to learn about)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Onomatopoeia</a:t>
            </a:r>
            <a:r>
              <a:rPr lang="en-US" sz="2400" dirty="0" smtClean="0"/>
              <a:t> (ex: “Chomp, chomp” that’s the sound of a panda eating bamboo leaves.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Startling statistic </a:t>
            </a:r>
            <a:r>
              <a:rPr lang="en-US" sz="2400" dirty="0" smtClean="0"/>
              <a:t>(ex: In 2014 there were only 1,864 pandas living in the world)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Riddle </a:t>
            </a:r>
            <a:r>
              <a:rPr lang="en-US" sz="2400" dirty="0" smtClean="0"/>
              <a:t>(ex: What furry animal is black and white and lives in China?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362074"/>
            <a:ext cx="2209800" cy="20669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748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Middle Paragraphs (R1, R2, R3)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300" b="1" dirty="0" smtClean="0"/>
              <a:t>At least 8 to 10 sentences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/>
              <a:t>t</a:t>
            </a:r>
            <a:r>
              <a:rPr lang="en-US" sz="2300" dirty="0" smtClean="0"/>
              <a:t>opic sentence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at least 3 sentences about detail 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/>
              <a:t>a</a:t>
            </a:r>
            <a:r>
              <a:rPr lang="en-US" sz="2300" dirty="0" smtClean="0"/>
              <a:t>t least 3 sentences about detail 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/>
              <a:t>w</a:t>
            </a:r>
            <a:r>
              <a:rPr lang="en-US" sz="2300" dirty="0" smtClean="0"/>
              <a:t>rap up sentence</a:t>
            </a:r>
          </a:p>
          <a:p>
            <a:pPr marL="514350" indent="-514350">
              <a:buFont typeface="+mj-lt"/>
              <a:buAutoNum type="arabicPeriod"/>
            </a:pPr>
            <a:endParaRPr lang="en-US" sz="2300" dirty="0"/>
          </a:p>
          <a:p>
            <a:r>
              <a:rPr lang="en-US" sz="2300" dirty="0" smtClean="0"/>
              <a:t>Sentences about detail A and B are the </a:t>
            </a:r>
            <a:r>
              <a:rPr lang="en-US" sz="2300" u="sng" dirty="0" smtClean="0"/>
              <a:t>most important sentences</a:t>
            </a:r>
            <a:r>
              <a:rPr lang="en-US" sz="2300" dirty="0" smtClean="0"/>
              <a:t> in your essay. Should be long and explain, tell how, and/or teach the reader</a:t>
            </a:r>
          </a:p>
          <a:p>
            <a:r>
              <a:rPr lang="en-US" sz="2300" dirty="0" smtClean="0"/>
              <a:t>Wrap up sentence- topic sentence in reverse, restates the topic sentence with new words at the end of the paragraph</a:t>
            </a:r>
            <a:endParaRPr lang="en-US" sz="2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447800"/>
            <a:ext cx="2743199" cy="2286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6843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 Paragraph (C)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Restate the three reasons (R1, R2, R3)- name the three reasons from the introduction but restate in a different way</a:t>
            </a:r>
          </a:p>
          <a:p>
            <a:r>
              <a:rPr lang="en-US" sz="2800" dirty="0" smtClean="0"/>
              <a:t>Thought/feeling sentence- what are your thoughts about the topic and/or how does it make you feel</a:t>
            </a:r>
          </a:p>
          <a:p>
            <a:r>
              <a:rPr lang="en-US" sz="2800" dirty="0" smtClean="0"/>
              <a:t>Ending sentence- sum it all up; leave the reader with something to think about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431506"/>
            <a:ext cx="3505200" cy="204549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9260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a5fddc60-ef70-472e-a827-5de0ef6a341f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35de4832-0794-4b11-b980-c9d7daf73899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13ef38e9-71b7-419a-9a20-7283780690ca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01a053a7-37e1-4f56-99c4-cfa78cd4aa7d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a269cc48-2415-4cf5-a5a5-6105d1093788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92444817-74b6-42f0-89ee-3d95a25dbe07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370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Get Ready for Writing </vt:lpstr>
      <vt:lpstr>Three Types of Writing</vt:lpstr>
      <vt:lpstr>Planning for Expository Writing</vt:lpstr>
      <vt:lpstr>Introduction Paragraph (I)</vt:lpstr>
      <vt:lpstr>Middle Paragraphs (R1, R2, R3)</vt:lpstr>
      <vt:lpstr>Conclusion Paragraph (C)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Ready for Writing</dc:title>
  <dc:creator>Rebeca Saumell</dc:creator>
  <cp:lastModifiedBy>Rebeca Saumell</cp:lastModifiedBy>
  <cp:revision>5</cp:revision>
  <dcterms:created xsi:type="dcterms:W3CDTF">2019-08-18T12:54:49Z</dcterms:created>
  <dcterms:modified xsi:type="dcterms:W3CDTF">2019-08-18T13:46:55Z</dcterms:modified>
</cp:coreProperties>
</file>